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20"/>
  </p:notesMasterIdLst>
  <p:sldIdLst>
    <p:sldId id="256" r:id="rId2"/>
    <p:sldId id="257" r:id="rId3"/>
    <p:sldId id="268" r:id="rId4"/>
    <p:sldId id="269" r:id="rId5"/>
    <p:sldId id="270" r:id="rId6"/>
    <p:sldId id="271" r:id="rId7"/>
    <p:sldId id="277" r:id="rId8"/>
    <p:sldId id="279" r:id="rId9"/>
    <p:sldId id="275" r:id="rId10"/>
    <p:sldId id="272" r:id="rId11"/>
    <p:sldId id="273" r:id="rId12"/>
    <p:sldId id="281" r:id="rId13"/>
    <p:sldId id="282" r:id="rId14"/>
    <p:sldId id="283" r:id="rId15"/>
    <p:sldId id="274" r:id="rId16"/>
    <p:sldId id="284" r:id="rId17"/>
    <p:sldId id="285" r:id="rId18"/>
    <p:sldId id="267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88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7D6703-020A-4246-BAC0-BEFC3B7DCAD7}" type="datetimeFigureOut">
              <a:rPr lang="en-US" smtClean="0"/>
              <a:t>4/28/17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FB9B0-F001-434D-8E97-731A5E2DD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982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FB9B0-F001-434D-8E97-731A5E2DD17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7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0A98AF03-7270-45C2-A683-C5E353EF01A5}" type="datetime4">
              <a:rPr lang="en-US" smtClean="0"/>
              <a:pPr/>
              <a:t>April 28, 2017</a:t>
            </a:fld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5AFD-D735-4504-A039-ADEBB6448D55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C8118-FB93-4E87-B380-0175F2FE2167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EAE1-CAAC-4AEF-919E-158692B1E55E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5A706-D8F2-4D1A-855A-CADC92600C26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F123-1704-49AC-9D15-C4B1462B8014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27EC2-47FB-48A1-8644-C8A81DDAA119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C3ED-7435-49F9-84C8-03CCA2F8DEDB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49BF1-FCD3-4395-8FF6-0047AF66228E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61222-2C8B-4501-BE87-6797EC025925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16C01193-8287-4834-A286-6B880643E934}" type="datetime4">
              <a:rPr lang="en-US" smtClean="0"/>
              <a:pPr/>
              <a:t>April 28,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eerj.com/articles/cs-85/" TargetMode="External"/><Relationship Id="rId4" Type="http://schemas.openxmlformats.org/officeDocument/2006/relationships/hyperlink" Target="https://github.com/dondi/GRNsigh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ndi.github.io/GRNsight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GRNsight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Nicole Anguiano</a:t>
            </a:r>
          </a:p>
          <a:p>
            <a:r>
              <a:rPr lang="en-US" dirty="0" smtClean="0"/>
              <a:t>5/5/17</a:t>
            </a:r>
          </a:p>
          <a:p>
            <a:r>
              <a:rPr lang="en-US" dirty="0" smtClean="0"/>
              <a:t>CMSI 402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74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Project Justification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45827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Combines my interest in biology with my skills in computer science</a:t>
            </a:r>
          </a:p>
          <a:p>
            <a:r>
              <a:rPr lang="en-US" dirty="0"/>
              <a:t>Allows me to contribute in a positive way to an ongoing research project</a:t>
            </a:r>
          </a:p>
          <a:p>
            <a:r>
              <a:rPr lang="en-US" dirty="0"/>
              <a:t>Negative experiences with other data visualization software made me want to create something better</a:t>
            </a:r>
          </a:p>
          <a:p>
            <a:r>
              <a:rPr lang="en-US" dirty="0"/>
              <a:t>Some of the first code I ever wrote was for </a:t>
            </a:r>
            <a:r>
              <a:rPr lang="en-US" dirty="0" err="1"/>
              <a:t>GRNsight</a:t>
            </a:r>
            <a:r>
              <a:rPr lang="en-US" dirty="0"/>
              <a:t> </a:t>
            </a:r>
            <a:r>
              <a:rPr lang="en-US" dirty="0" smtClean="0"/>
              <a:t>(3.5 </a:t>
            </a:r>
            <a:r>
              <a:rPr lang="en-US" dirty="0"/>
              <a:t>years ago</a:t>
            </a:r>
            <a:r>
              <a:rPr lang="en-US" dirty="0" smtClean="0"/>
              <a:t>)</a:t>
            </a:r>
          </a:p>
          <a:p>
            <a:r>
              <a:rPr lang="en-US" dirty="0" smtClean="0"/>
              <a:t>Create a maintainable project that the remaining members of the </a:t>
            </a:r>
            <a:r>
              <a:rPr lang="en-US" dirty="0" err="1" smtClean="0"/>
              <a:t>GRNsight</a:t>
            </a:r>
            <a:r>
              <a:rPr lang="en-US" dirty="0" smtClean="0"/>
              <a:t> team could continue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903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Autofit/>
          </a:bodyPr>
          <a:lstStyle/>
          <a:p>
            <a:r>
              <a:rPr lang="en-US" dirty="0" err="1" smtClean="0"/>
              <a:t>GRNsight</a:t>
            </a:r>
            <a:r>
              <a:rPr lang="en-US" dirty="0" smtClean="0"/>
              <a:t> </a:t>
            </a:r>
            <a:r>
              <a:rPr lang="en-US" dirty="0" smtClean="0"/>
              <a:t>v2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Screen Shot 2017-04-28 at 8.40.3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" y="1591339"/>
            <a:ext cx="9035143" cy="507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672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Autofit/>
          </a:bodyPr>
          <a:lstStyle/>
          <a:p>
            <a:r>
              <a:rPr lang="en-US" dirty="0" smtClean="0"/>
              <a:t>&lt;Insert Title Here&gt;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 descr="Screen Shot 2017-04-28 at 8.38.57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57" y="1694700"/>
            <a:ext cx="8516247" cy="475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18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Autofit/>
          </a:bodyPr>
          <a:lstStyle/>
          <a:p>
            <a:r>
              <a:rPr lang="en-US" dirty="0" smtClean="0"/>
              <a:t>&lt;Insert Title Here&gt;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 descr="Screen Shot 2017-04-28 at 8.42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852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00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Autofit/>
          </a:bodyPr>
          <a:lstStyle/>
          <a:p>
            <a:r>
              <a:rPr lang="en-US" dirty="0" smtClean="0"/>
              <a:t>&lt;Insert Title Here&gt;</a:t>
            </a:r>
            <a:endParaRPr lang="en-US" dirty="0"/>
          </a:p>
        </p:txBody>
      </p:sp>
      <p:pic>
        <p:nvPicPr>
          <p:cNvPr id="9" name="Vide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125" y="1645628"/>
            <a:ext cx="8745555" cy="489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896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Project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>
            <a:normAutofit/>
          </a:bodyPr>
          <a:lstStyle/>
          <a:p>
            <a:r>
              <a:rPr lang="en-US" dirty="0" smtClean="0"/>
              <a:t>Opinion differences</a:t>
            </a:r>
            <a:endParaRPr lang="en-US" dirty="0"/>
          </a:p>
          <a:p>
            <a:r>
              <a:rPr lang="en-US" dirty="0"/>
              <a:t>Working in a team</a:t>
            </a:r>
          </a:p>
          <a:p>
            <a:r>
              <a:rPr lang="en-US" dirty="0"/>
              <a:t>Messy Code</a:t>
            </a:r>
          </a:p>
          <a:p>
            <a:r>
              <a:rPr lang="en-US" dirty="0"/>
              <a:t>Dynamic resizing algorithm</a:t>
            </a:r>
          </a:p>
          <a:p>
            <a:r>
              <a:rPr lang="en-US" dirty="0"/>
              <a:t>Windows</a:t>
            </a:r>
          </a:p>
          <a:p>
            <a:r>
              <a:rPr lang="en-US" dirty="0"/>
              <a:t>Chrome/Firefox </a:t>
            </a:r>
            <a:r>
              <a:rPr lang="en-US" dirty="0" smtClean="0"/>
              <a:t>updates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50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rmAutofit/>
          </a:bodyPr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>
            <a:normAutofit/>
          </a:bodyPr>
          <a:lstStyle/>
          <a:p>
            <a:r>
              <a:rPr lang="en-US" dirty="0" smtClean="0"/>
              <a:t>Dr. </a:t>
            </a:r>
            <a:r>
              <a:rPr lang="en-US" dirty="0" err="1" smtClean="0"/>
              <a:t>Kam</a:t>
            </a:r>
            <a:r>
              <a:rPr lang="en-US" dirty="0" smtClean="0"/>
              <a:t> D. </a:t>
            </a:r>
            <a:r>
              <a:rPr lang="en-US" dirty="0" err="1" smtClean="0"/>
              <a:t>Dahlquist</a:t>
            </a:r>
            <a:endParaRPr lang="en-US" dirty="0" smtClean="0"/>
          </a:p>
          <a:p>
            <a:r>
              <a:rPr lang="en-US" dirty="0" smtClean="0"/>
              <a:t>Dr. John David N. </a:t>
            </a:r>
            <a:r>
              <a:rPr lang="en-US" dirty="0" err="1" smtClean="0"/>
              <a:t>Dionisio</a:t>
            </a:r>
            <a:endParaRPr lang="en-US" dirty="0" smtClean="0"/>
          </a:p>
          <a:p>
            <a:r>
              <a:rPr lang="en-US" dirty="0" err="1" smtClean="0"/>
              <a:t>GRNsight</a:t>
            </a:r>
            <a:r>
              <a:rPr lang="en-US" dirty="0" smtClean="0"/>
              <a:t> Team:</a:t>
            </a:r>
          </a:p>
          <a:p>
            <a:pPr lvl="1"/>
            <a:r>
              <a:rPr lang="en-US" dirty="0" smtClean="0"/>
              <a:t>Jen Shin</a:t>
            </a:r>
          </a:p>
          <a:p>
            <a:pPr lvl="1"/>
            <a:r>
              <a:rPr lang="en-US" dirty="0" err="1" smtClean="0"/>
              <a:t>Anu</a:t>
            </a:r>
            <a:r>
              <a:rPr lang="en-US" dirty="0" smtClean="0"/>
              <a:t> </a:t>
            </a:r>
            <a:r>
              <a:rPr lang="en-US" dirty="0" err="1" smtClean="0"/>
              <a:t>Varshneya</a:t>
            </a:r>
            <a:endParaRPr lang="en-US" dirty="0" smtClean="0"/>
          </a:p>
          <a:p>
            <a:pPr lvl="1"/>
            <a:r>
              <a:rPr lang="en-US" dirty="0" err="1" smtClean="0"/>
              <a:t>Mihir</a:t>
            </a:r>
            <a:r>
              <a:rPr lang="en-US" dirty="0"/>
              <a:t> </a:t>
            </a:r>
            <a:r>
              <a:rPr lang="en-US" dirty="0" err="1" smtClean="0"/>
              <a:t>Samdarshi</a:t>
            </a:r>
            <a:endParaRPr lang="en-US" dirty="0" smtClean="0"/>
          </a:p>
          <a:p>
            <a:pPr lvl="1"/>
            <a:r>
              <a:rPr lang="en-US" dirty="0" smtClean="0"/>
              <a:t>Eddie </a:t>
            </a:r>
            <a:r>
              <a:rPr lang="en-US" dirty="0" err="1" smtClean="0"/>
              <a:t>Bachoura</a:t>
            </a:r>
            <a:endParaRPr lang="en-US" dirty="0" smtClean="0"/>
          </a:p>
          <a:p>
            <a:pPr lvl="1"/>
            <a:r>
              <a:rPr lang="en-US" dirty="0" smtClean="0"/>
              <a:t>Eileen </a:t>
            </a:r>
            <a:r>
              <a:rPr lang="en-US" dirty="0" err="1" smtClean="0"/>
              <a:t>Choe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141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rmAutofit/>
          </a:bodyPr>
          <a:lstStyle/>
          <a:p>
            <a:r>
              <a:rPr lang="en-US" dirty="0" smtClean="0"/>
              <a:t>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>
            <a:normAutofit/>
          </a:bodyPr>
          <a:lstStyle/>
          <a:p>
            <a:r>
              <a:rPr lang="en-US" dirty="0" err="1" smtClean="0"/>
              <a:t>GRNsight</a:t>
            </a:r>
            <a:r>
              <a:rPr lang="en-US" dirty="0" smtClean="0"/>
              <a:t>:</a:t>
            </a:r>
          </a:p>
          <a:p>
            <a:pPr lvl="1"/>
            <a:r>
              <a:rPr lang="en-US" dirty="0">
                <a:hlinkClick r:id="rId2"/>
              </a:rPr>
              <a:t>https://dondi.github.io/GRNsight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err="1" smtClean="0"/>
              <a:t>PeerJ</a:t>
            </a:r>
            <a:r>
              <a:rPr lang="en-US" dirty="0" smtClean="0"/>
              <a:t> Paper:</a:t>
            </a:r>
          </a:p>
          <a:p>
            <a:pPr lvl="1"/>
            <a:r>
              <a:rPr lang="en-US" dirty="0">
                <a:hlinkClick r:id="rId3"/>
              </a:rPr>
              <a:t>https://peerj.com/articles/cs-85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err="1" smtClean="0"/>
              <a:t>Github</a:t>
            </a:r>
            <a:r>
              <a:rPr lang="en-US" dirty="0" smtClean="0"/>
              <a:t>:</a:t>
            </a:r>
          </a:p>
          <a:p>
            <a:pPr lvl="1"/>
            <a:r>
              <a:rPr lang="en-US" dirty="0">
                <a:hlinkClick r:id="rId4"/>
              </a:rPr>
              <a:t>https://github.com/dondi/</a:t>
            </a:r>
            <a:r>
              <a:rPr lang="en-US" dirty="0" smtClean="0">
                <a:hlinkClick r:id="rId4"/>
              </a:rPr>
              <a:t>GRNsight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47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58644" y="1560529"/>
            <a:ext cx="6637468" cy="827978"/>
          </a:xfrm>
        </p:spPr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 descr="Screen Shot 2017-04-28 at 9.34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668" y="2446564"/>
            <a:ext cx="4835539" cy="376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248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r>
              <a:rPr lang="en-US" dirty="0" err="1" smtClean="0"/>
              <a:t>GRNsight</a:t>
            </a:r>
            <a:r>
              <a:rPr lang="en-US" dirty="0" smtClean="0"/>
              <a:t> is a web app and service for visualizing small-</a:t>
            </a:r>
            <a:r>
              <a:rPr lang="en-US" dirty="0"/>
              <a:t> </a:t>
            </a:r>
            <a:r>
              <a:rPr lang="en-US" dirty="0" smtClean="0"/>
              <a:t>to medium-scale gene regulatory networks (GRNs)</a:t>
            </a:r>
          </a:p>
          <a:p>
            <a:r>
              <a:rPr lang="en-US" dirty="0" smtClean="0"/>
              <a:t>Allows the user to upload a GRN in XLSX, SIF, or </a:t>
            </a:r>
            <a:r>
              <a:rPr lang="en-US" dirty="0" err="1" smtClean="0"/>
              <a:t>GraphML</a:t>
            </a:r>
            <a:r>
              <a:rPr lang="en-US" dirty="0" smtClean="0"/>
              <a:t> format</a:t>
            </a:r>
          </a:p>
          <a:p>
            <a:r>
              <a:rPr lang="en-US" dirty="0" smtClean="0"/>
              <a:t>The resulting visualization can then be customized and analyzed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058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Turns This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 descr="Screen Shot 2017-04-17 at 4.40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07" y="2195673"/>
            <a:ext cx="8452463" cy="287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43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Into this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 descr="Screen Shot 2017-04-17 at 4.42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561" y="1694700"/>
            <a:ext cx="6233618" cy="415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35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Which can be customized to this!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Picture 6" descr="demo-4-auto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404" y="1694700"/>
            <a:ext cx="5472643" cy="4317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6564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Initial 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r>
              <a:rPr lang="en-US" dirty="0"/>
              <a:t>Create an intuitive, easy to use application for visualizing small- to medium-scale GRNs</a:t>
            </a:r>
          </a:p>
          <a:p>
            <a:r>
              <a:rPr lang="en-US" dirty="0"/>
              <a:t>Create visualizations that are visually appealing</a:t>
            </a:r>
          </a:p>
          <a:p>
            <a:r>
              <a:rPr lang="en-US" dirty="0"/>
              <a:t>Allow user customization of the graph so they can tailor it to their liking</a:t>
            </a:r>
          </a:p>
        </p:txBody>
      </p:sp>
    </p:spTree>
    <p:extLst>
      <p:ext uri="{BB962C8B-B14F-4D97-AF65-F5344CB8AC3E}">
        <p14:creationId xmlns:p14="http://schemas.microsoft.com/office/powerpoint/2010/main" val="2099093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err="1" smtClean="0"/>
              <a:t>GRNsight</a:t>
            </a:r>
            <a:r>
              <a:rPr lang="en-US" dirty="0" smtClean="0"/>
              <a:t> v0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" name="Picture 6" descr="Screen Shot 2017-04-28 at 3.10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90" y="2069637"/>
            <a:ext cx="8730493" cy="46887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9479" t="7895" r="9155" b="6993"/>
          <a:stretch/>
        </p:blipFill>
        <p:spPr>
          <a:xfrm>
            <a:off x="4544486" y="90601"/>
            <a:ext cx="2066933" cy="1879419"/>
          </a:xfrm>
          <a:prstGeom prst="rect">
            <a:avLst/>
          </a:prstGeom>
        </p:spPr>
      </p:pic>
      <p:cxnSp>
        <p:nvCxnSpPr>
          <p:cNvPr id="9" name="Curved Connector 8"/>
          <p:cNvCxnSpPr>
            <a:stCxn id="6" idx="3"/>
          </p:cNvCxnSpPr>
          <p:nvPr/>
        </p:nvCxnSpPr>
        <p:spPr>
          <a:xfrm>
            <a:off x="6611419" y="1030311"/>
            <a:ext cx="488486" cy="939709"/>
          </a:xfrm>
          <a:prstGeom prst="curvedConnector2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859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err="1" smtClean="0"/>
              <a:t>GRNsight</a:t>
            </a:r>
            <a:r>
              <a:rPr lang="en-US" dirty="0" smtClean="0"/>
              <a:t> v1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 descr="Screen Shot 2017-04-28 at 8.31.5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21" y="1694700"/>
            <a:ext cx="8842318" cy="50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62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809950"/>
            <a:ext cx="7024744" cy="714050"/>
          </a:xfrm>
        </p:spPr>
        <p:txBody>
          <a:bodyPr/>
          <a:lstStyle/>
          <a:p>
            <a:r>
              <a:rPr lang="en-US" dirty="0" smtClean="0"/>
              <a:t>402 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694700"/>
            <a:ext cx="6777317" cy="3508977"/>
          </a:xfrm>
        </p:spPr>
        <p:txBody>
          <a:bodyPr/>
          <a:lstStyle/>
          <a:p>
            <a:r>
              <a:rPr lang="en-US" dirty="0" smtClean="0"/>
              <a:t>Improve upon a project I’d been working on for 3+years</a:t>
            </a:r>
          </a:p>
          <a:p>
            <a:pPr lvl="1"/>
            <a:r>
              <a:rPr lang="en-US" dirty="0" smtClean="0"/>
              <a:t>Give more customization options to the user</a:t>
            </a:r>
          </a:p>
          <a:p>
            <a:pPr lvl="1"/>
            <a:r>
              <a:rPr lang="en-US" dirty="0" smtClean="0"/>
              <a:t>Improve the user experience</a:t>
            </a:r>
          </a:p>
          <a:p>
            <a:pPr lvl="1"/>
            <a:r>
              <a:rPr lang="en-US" dirty="0" smtClean="0"/>
              <a:t>Add new features that may be time-intensive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668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Austin.thmx</Template>
  <TotalTime>367</TotalTime>
  <Words>321</Words>
  <Application>Microsoft Macintosh PowerPoint</Application>
  <PresentationFormat>On-screen Show (4:3)</PresentationFormat>
  <Paragraphs>57</Paragraphs>
  <Slides>18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Austin</vt:lpstr>
      <vt:lpstr>GRNsight</vt:lpstr>
      <vt:lpstr>Project Description</vt:lpstr>
      <vt:lpstr>Turns This…</vt:lpstr>
      <vt:lpstr>Into this…</vt:lpstr>
      <vt:lpstr>Which can be customized to this!</vt:lpstr>
      <vt:lpstr>Initial Project Goals</vt:lpstr>
      <vt:lpstr>GRNsight v0</vt:lpstr>
      <vt:lpstr>GRNsight v1</vt:lpstr>
      <vt:lpstr>402 Project Goals</vt:lpstr>
      <vt:lpstr>Project Justification</vt:lpstr>
      <vt:lpstr>GRNsight v2</vt:lpstr>
      <vt:lpstr>&lt;Insert Title Here&gt;</vt:lpstr>
      <vt:lpstr>&lt;Insert Title Here&gt;</vt:lpstr>
      <vt:lpstr>&lt;Insert Title Here&gt;</vt:lpstr>
      <vt:lpstr>Project Challenges</vt:lpstr>
      <vt:lpstr>Acknowledgements</vt:lpstr>
      <vt:lpstr>Links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GRNsight</dc:title>
  <dc:creator>Nicole Anguiano</dc:creator>
  <cp:lastModifiedBy>Nicole Anguiano</cp:lastModifiedBy>
  <cp:revision>34</cp:revision>
  <dcterms:created xsi:type="dcterms:W3CDTF">2017-04-17T22:46:26Z</dcterms:created>
  <dcterms:modified xsi:type="dcterms:W3CDTF">2017-04-29T00:19:15Z</dcterms:modified>
</cp:coreProperties>
</file>

<file path=docProps/thumbnail.jpeg>
</file>